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75E857-A8C3-4125-9BD5-95818E4058AC}"/>
              </a:ext>
            </a:extLst>
          </p:cNvPr>
          <p:cNvSpPr txBox="1"/>
          <p:nvPr/>
        </p:nvSpPr>
        <p:spPr>
          <a:xfrm>
            <a:off x="2124892" y="348343"/>
            <a:ext cx="5338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THỜI TRANG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" name="AutoShape 4" descr="Cách lựa chọn trang phục khi dự đám cưới tại Nhật Bản｜Kênh du lịch LocoBee">
            <a:extLst>
              <a:ext uri="{FF2B5EF4-FFF2-40B4-BE49-F238E27FC236}">
                <a16:creationId xmlns:a16="http://schemas.microsoft.com/office/drawing/2014/main" xmlns="" id="{FE0A6163-72DE-4AA6-BF6C-D10166D6EA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Tại sao nên để trẻ tự do lựa chọn trang phục? • Hello Bacsi">
            <a:extLst>
              <a:ext uri="{FF2B5EF4-FFF2-40B4-BE49-F238E27FC236}">
                <a16:creationId xmlns:a16="http://schemas.microsoft.com/office/drawing/2014/main" xmlns="" id="{62EB29FD-6D0C-45A1-9695-C3173B44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3" y="2442754"/>
            <a:ext cx="4359467" cy="34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lựa chọn trang phục khi dự đám cưới tại Nhật Bản｜Kênh du lịch LocoBee">
            <a:extLst>
              <a:ext uri="{FF2B5EF4-FFF2-40B4-BE49-F238E27FC236}">
                <a16:creationId xmlns:a16="http://schemas.microsoft.com/office/drawing/2014/main" xmlns="" id="{1A5C8985-5D98-42DC-9933-EA9C441D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31" y="2442754"/>
            <a:ext cx="4124336" cy="343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2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044AF4-99D2-4BAC-AFBE-A3CB6E0F1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1012372"/>
            <a:ext cx="4632960" cy="50770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CA80E8-6E17-42BB-8263-D66BB576F789}"/>
              </a:ext>
            </a:extLst>
          </p:cNvPr>
          <p:cNvSpPr txBox="1"/>
          <p:nvPr/>
        </p:nvSpPr>
        <p:spPr>
          <a:xfrm>
            <a:off x="3217817" y="191589"/>
            <a:ext cx="270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xmlns="" id="{D09C870E-3A05-460B-AD08-0BE82F92E873}"/>
              </a:ext>
            </a:extLst>
          </p:cNvPr>
          <p:cNvSpPr/>
          <p:nvPr/>
        </p:nvSpPr>
        <p:spPr>
          <a:xfrm>
            <a:off x="191588" y="2090054"/>
            <a:ext cx="3196047" cy="1628503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9EDEEA-1027-431C-8E6C-0E9CF76F04BB}"/>
              </a:ext>
            </a:extLst>
          </p:cNvPr>
          <p:cNvSpPr txBox="1"/>
          <p:nvPr/>
        </p:nvSpPr>
        <p:spPr>
          <a:xfrm>
            <a:off x="674914" y="2396475"/>
            <a:ext cx="261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9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ACBA14-C629-42D6-B9F1-11494D820959}"/>
              </a:ext>
            </a:extLst>
          </p:cNvPr>
          <p:cNvSpPr txBox="1"/>
          <p:nvPr/>
        </p:nvSpPr>
        <p:spPr>
          <a:xfrm>
            <a:off x="3217817" y="191589"/>
            <a:ext cx="270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D014C8E-F2BC-4E88-9514-10DDB181B0B9}"/>
              </a:ext>
            </a:extLst>
          </p:cNvPr>
          <p:cNvSpPr/>
          <p:nvPr/>
        </p:nvSpPr>
        <p:spPr>
          <a:xfrm>
            <a:off x="870858" y="1197148"/>
            <a:ext cx="7201989" cy="11715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59FA0F-2E47-433B-8DE5-14F999100EFC}"/>
              </a:ext>
            </a:extLst>
          </p:cNvPr>
          <p:cNvSpPr txBox="1"/>
          <p:nvPr/>
        </p:nvSpPr>
        <p:spPr>
          <a:xfrm>
            <a:off x="1071153" y="1381397"/>
            <a:ext cx="700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Năng động đến trường cùng các mẫu đồng phục lớp 6">
            <a:extLst>
              <a:ext uri="{FF2B5EF4-FFF2-40B4-BE49-F238E27FC236}">
                <a16:creationId xmlns:a16="http://schemas.microsoft.com/office/drawing/2014/main" xmlns="" id="{2ACDF304-6138-46E2-9E28-9F6AD48B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9" y="2755719"/>
            <a:ext cx="7141028" cy="38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0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B2B9AF-A4E4-46AC-AFBB-378FFC8EA46D}"/>
              </a:ext>
            </a:extLst>
          </p:cNvPr>
          <p:cNvSpPr txBox="1"/>
          <p:nvPr/>
        </p:nvSpPr>
        <p:spPr>
          <a:xfrm>
            <a:off x="3217817" y="191589"/>
            <a:ext cx="270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2C6DA08-3A50-4B9D-81EA-41C714C135FA}"/>
              </a:ext>
            </a:extLst>
          </p:cNvPr>
          <p:cNvSpPr/>
          <p:nvPr/>
        </p:nvSpPr>
        <p:spPr>
          <a:xfrm>
            <a:off x="971004" y="927182"/>
            <a:ext cx="7201989" cy="11715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4482D2-6CD5-4919-BCB2-B4A91FA373F7}"/>
              </a:ext>
            </a:extLst>
          </p:cNvPr>
          <p:cNvSpPr txBox="1"/>
          <p:nvPr/>
        </p:nvSpPr>
        <p:spPr>
          <a:xfrm>
            <a:off x="1171299" y="1097474"/>
            <a:ext cx="700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8" name="Picture 4" descr="Tổng hợp những hình ảnh chúc mừng sinh nhật ý nghĩa nhất">
            <a:extLst>
              <a:ext uri="{FF2B5EF4-FFF2-40B4-BE49-F238E27FC236}">
                <a16:creationId xmlns:a16="http://schemas.microsoft.com/office/drawing/2014/main" xmlns="" id="{B4FEBCA0-8199-46EB-83A9-BF81C412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05" y="2552980"/>
            <a:ext cx="6227989" cy="41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3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 viền PowerPoint đẹp">
            <a:extLst>
              <a:ext uri="{FF2B5EF4-FFF2-40B4-BE49-F238E27FC236}">
                <a16:creationId xmlns:a16="http://schemas.microsoft.com/office/drawing/2014/main" xmlns="" id="{06FCCB3E-78C9-4B87-99CA-2003705F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xmlns="" id="{C65B941B-5BFD-41AA-855F-991D52C4A75D}"/>
              </a:ext>
            </a:extLst>
          </p:cNvPr>
          <p:cNvSpPr/>
          <p:nvPr/>
        </p:nvSpPr>
        <p:spPr>
          <a:xfrm>
            <a:off x="2612570" y="1584959"/>
            <a:ext cx="3753395" cy="923109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64B02E-5585-45E5-8622-CE38C0063982}"/>
              </a:ext>
            </a:extLst>
          </p:cNvPr>
          <p:cNvSpPr txBox="1"/>
          <p:nvPr/>
        </p:nvSpPr>
        <p:spPr>
          <a:xfrm>
            <a:off x="2229395" y="2934788"/>
            <a:ext cx="5547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DỰ ÁN</a:t>
            </a:r>
          </a:p>
        </p:txBody>
      </p:sp>
    </p:spTree>
    <p:extLst>
      <p:ext uri="{BB962C8B-B14F-4D97-AF65-F5344CB8AC3E}">
        <p14:creationId xmlns:p14="http://schemas.microsoft.com/office/powerpoint/2010/main" val="377985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CEC4F4-E48A-4CDA-BAFA-E65501091BB4}"/>
              </a:ext>
            </a:extLst>
          </p:cNvPr>
          <p:cNvSpPr txBox="1"/>
          <p:nvPr/>
        </p:nvSpPr>
        <p:spPr>
          <a:xfrm>
            <a:off x="487680" y="261257"/>
            <a:ext cx="837764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CBFA79-AEFD-4D35-8298-5ACC313F091B}"/>
              </a:ext>
            </a:extLst>
          </p:cNvPr>
          <p:cNvSpPr txBox="1"/>
          <p:nvPr/>
        </p:nvSpPr>
        <p:spPr>
          <a:xfrm>
            <a:off x="1245326" y="5878286"/>
            <a:ext cx="599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F687DA-069E-4C6E-9A89-878B34FEA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1514561"/>
            <a:ext cx="5617028" cy="4069080"/>
          </a:xfrm>
          <a:prstGeom prst="rect">
            <a:avLst/>
          </a:prstGeom>
        </p:spPr>
      </p:pic>
      <p:pic>
        <p:nvPicPr>
          <p:cNvPr id="5" name="Picture 4" descr="4 họa tiết quần áo khiến chị em béo tròn bị dìm dáng thê thảm, đã mập lại  càng mập hơn">
            <a:extLst>
              <a:ext uri="{FF2B5EF4-FFF2-40B4-BE49-F238E27FC236}">
                <a16:creationId xmlns:a16="http://schemas.microsoft.com/office/drawing/2014/main" xmlns="" id="{71470DF1-67BE-4F8B-AE7A-24D5FC4A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" y="1514561"/>
            <a:ext cx="4146368" cy="39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o thuê áo bà ba cho người già đẹp, chất lượng nhiều mẫu tại TPHCM">
            <a:extLst>
              <a:ext uri="{FF2B5EF4-FFF2-40B4-BE49-F238E27FC236}">
                <a16:creationId xmlns:a16="http://schemas.microsoft.com/office/drawing/2014/main" xmlns="" id="{1F4F947D-8D3A-4788-B580-36C8E5AA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81037"/>
            <a:ext cx="3072875" cy="46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ua quần áo trẻ em xuất khẩu ở đâu rẻ?">
            <a:extLst>
              <a:ext uri="{FF2B5EF4-FFF2-40B4-BE49-F238E27FC236}">
                <a16:creationId xmlns:a16="http://schemas.microsoft.com/office/drawing/2014/main" xmlns="" id="{DF175661-B8F1-499C-8D45-05DEC231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77" y="665911"/>
            <a:ext cx="4106089" cy="4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C6748B-D443-4930-A273-C97AF66E3EE3}"/>
              </a:ext>
            </a:extLst>
          </p:cNvPr>
          <p:cNvSpPr txBox="1"/>
          <p:nvPr/>
        </p:nvSpPr>
        <p:spPr>
          <a:xfrm>
            <a:off x="1837509" y="5696185"/>
            <a:ext cx="599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E8F724-C0D6-40B4-8F30-574E1F874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94"/>
            <a:ext cx="3179717" cy="4378151"/>
          </a:xfrm>
          <a:prstGeom prst="rect">
            <a:avLst/>
          </a:prstGeom>
        </p:spPr>
      </p:pic>
      <p:pic>
        <p:nvPicPr>
          <p:cNvPr id="1028" name="Picture 4" descr="Nghệ thuật phối đồ (2): Nghỉ lễ, chị em công sở diện gì đi chơi để thể hiện  đẳng cấp?">
            <a:extLst>
              <a:ext uri="{FF2B5EF4-FFF2-40B4-BE49-F238E27FC236}">
                <a16:creationId xmlns:a16="http://schemas.microsoft.com/office/drawing/2014/main" xmlns="" id="{9BECBD3E-9BD7-4890-BA94-887EB5346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17" y="341893"/>
            <a:ext cx="2708365" cy="43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ần Áo Bảo Hộ Lao Động | Top 20 mẫu chất lượng - giá tốt - bền đẹp">
            <a:extLst>
              <a:ext uri="{FF2B5EF4-FFF2-40B4-BE49-F238E27FC236}">
                <a16:creationId xmlns:a16="http://schemas.microsoft.com/office/drawing/2014/main" xmlns="" id="{D85AA157-34CC-41A1-964A-FD3297B1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31" y="341893"/>
            <a:ext cx="3128554" cy="43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DA2422-5661-4A22-84E8-5E2569299DB4}"/>
              </a:ext>
            </a:extLst>
          </p:cNvPr>
          <p:cNvSpPr txBox="1"/>
          <p:nvPr/>
        </p:nvSpPr>
        <p:spPr>
          <a:xfrm>
            <a:off x="661852" y="5391385"/>
            <a:ext cx="829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6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5769C6-2FF2-47FD-854A-ED14578C7503}"/>
              </a:ext>
            </a:extLst>
          </p:cNvPr>
          <p:cNvSpPr txBox="1"/>
          <p:nvPr/>
        </p:nvSpPr>
        <p:spPr>
          <a:xfrm>
            <a:off x="189003" y="161109"/>
            <a:ext cx="876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LỰA CHỌN TRANG PHỤC PHÙ HỢP THEO THỜI TRANG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627717-8B7B-4F68-9E80-1BFDE1E8F926}"/>
              </a:ext>
            </a:extLst>
          </p:cNvPr>
          <p:cNvSpPr txBox="1"/>
          <p:nvPr/>
        </p:nvSpPr>
        <p:spPr>
          <a:xfrm>
            <a:off x="189003" y="687978"/>
            <a:ext cx="7056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AutoShape 27">
            <a:extLst>
              <a:ext uri="{FF2B5EF4-FFF2-40B4-BE49-F238E27FC236}">
                <a16:creationId xmlns:a16="http://schemas.microsoft.com/office/drawing/2014/main" xmlns="" id="{D0987F6B-2F5B-45BF-82A6-F48BB6E0F7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9003" y="1537782"/>
            <a:ext cx="6100762" cy="91916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AutoShape 27">
            <a:extLst>
              <a:ext uri="{FF2B5EF4-FFF2-40B4-BE49-F238E27FC236}">
                <a16:creationId xmlns:a16="http://schemas.microsoft.com/office/drawing/2014/main" xmlns="" id="{B1429F4A-EFF6-49DD-BDB5-7FAF6E3D96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6548" y="2531424"/>
            <a:ext cx="6100762" cy="91916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utoShape 27">
            <a:extLst>
              <a:ext uri="{FF2B5EF4-FFF2-40B4-BE49-F238E27FC236}">
                <a16:creationId xmlns:a16="http://schemas.microsoft.com/office/drawing/2014/main" xmlns="" id="{3F8FF4CF-4558-4A58-AFAD-CF450FAEFB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32748" y="3525066"/>
            <a:ext cx="6610622" cy="91916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utoShape 27">
            <a:extLst>
              <a:ext uri="{FF2B5EF4-FFF2-40B4-BE49-F238E27FC236}">
                <a16:creationId xmlns:a16="http://schemas.microsoft.com/office/drawing/2014/main" xmlns="" id="{3D72B15D-08D3-4F89-8E11-9EE84BE069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03864" y="4518708"/>
            <a:ext cx="6100762" cy="91916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</a:t>
            </a:r>
          </a:p>
        </p:txBody>
      </p:sp>
      <p:sp>
        <p:nvSpPr>
          <p:cNvPr id="72" name="AutoShape 27">
            <a:extLst>
              <a:ext uri="{FF2B5EF4-FFF2-40B4-BE49-F238E27FC236}">
                <a16:creationId xmlns:a16="http://schemas.microsoft.com/office/drawing/2014/main" xmlns="" id="{149AA12E-9C80-4C8C-A5C4-002856D53C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4094" y="5512350"/>
            <a:ext cx="6100762" cy="91916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kèm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hợp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5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D0AAF5-3440-464E-B761-1DD1FFE698AA}"/>
              </a:ext>
            </a:extLst>
          </p:cNvPr>
          <p:cNvSpPr txBox="1"/>
          <p:nvPr/>
        </p:nvSpPr>
        <p:spPr>
          <a:xfrm>
            <a:off x="223838" y="209007"/>
            <a:ext cx="7056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C4A0608-A22F-40F1-943F-6FE6F4592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84333"/>
              </p:ext>
            </p:extLst>
          </p:nvPr>
        </p:nvGraphicFramePr>
        <p:xfrm>
          <a:off x="1033870" y="2024858"/>
          <a:ext cx="6760301" cy="3832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832">
                  <a:extLst>
                    <a:ext uri="{9D8B030D-6E8A-4147-A177-3AD203B41FA5}">
                      <a16:colId xmlns:a16="http://schemas.microsoft.com/office/drawing/2014/main" xmlns="" val="456467239"/>
                    </a:ext>
                  </a:extLst>
                </a:gridCol>
                <a:gridCol w="5585469">
                  <a:extLst>
                    <a:ext uri="{9D8B030D-6E8A-4147-A177-3AD203B41FA5}">
                      <a16:colId xmlns:a16="http://schemas.microsoft.com/office/drawing/2014/main" xmlns="" val="3612755713"/>
                    </a:ext>
                  </a:extLst>
                </a:gridCol>
              </a:tblGrid>
              <a:tr h="4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STT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1289434"/>
                  </a:ext>
                </a:extLst>
              </a:tr>
              <a:tr h="487412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643323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053583"/>
                  </a:ext>
                </a:extLst>
              </a:tr>
              <a:tr h="487412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5897162"/>
                  </a:ext>
                </a:extLst>
              </a:tr>
              <a:tr h="487412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8632346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3727342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66594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95782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EED2FF-C29A-4338-BE79-8BA120B4B588}"/>
              </a:ext>
            </a:extLst>
          </p:cNvPr>
          <p:cNvSpPr txBox="1"/>
          <p:nvPr/>
        </p:nvSpPr>
        <p:spPr>
          <a:xfrm>
            <a:off x="418010" y="675925"/>
            <a:ext cx="8351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8.1 SGK,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08AFEA06-A9FA-4F21-A887-80B8083B6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734273"/>
              </p:ext>
            </p:extLst>
          </p:nvPr>
        </p:nvGraphicFramePr>
        <p:xfrm>
          <a:off x="992777" y="1583482"/>
          <a:ext cx="7167154" cy="4318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537">
                  <a:extLst>
                    <a:ext uri="{9D8B030D-6E8A-4147-A177-3AD203B41FA5}">
                      <a16:colId xmlns:a16="http://schemas.microsoft.com/office/drawing/2014/main" xmlns="" val="1710140861"/>
                    </a:ext>
                  </a:extLst>
                </a:gridCol>
                <a:gridCol w="5921617">
                  <a:extLst>
                    <a:ext uri="{9D8B030D-6E8A-4147-A177-3AD203B41FA5}">
                      <a16:colId xmlns:a16="http://schemas.microsoft.com/office/drawing/2014/main" xmlns="" val="3517865597"/>
                    </a:ext>
                  </a:extLst>
                </a:gridCol>
              </a:tblGrid>
              <a:tr h="42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STT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4619121"/>
                  </a:ext>
                </a:extLst>
              </a:tr>
              <a:tr h="495231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 định đặc điểm vóc dáng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8193911"/>
                  </a:ext>
                </a:extLst>
              </a:tr>
              <a:tr h="481610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 định phong cách thời trang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0921632"/>
                  </a:ext>
                </a:extLst>
              </a:tr>
              <a:tr h="495231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loại trang phục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8519331"/>
                  </a:ext>
                </a:extLst>
              </a:tr>
              <a:tr h="481610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616592"/>
                  </a:ext>
                </a:extLst>
              </a:tr>
              <a:tr h="495231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màu sắc, hoa văn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8707048"/>
                  </a:ext>
                </a:extLst>
              </a:tr>
              <a:tr h="481610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chất liệu vải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6910893"/>
                  </a:ext>
                </a:extLst>
              </a:tr>
              <a:tr h="481610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vật dụng đi kèm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4535359"/>
                  </a:ext>
                </a:extLst>
              </a:tr>
              <a:tr h="481610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5450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5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xmlns="" id="{887C405B-4BF9-4637-9F5D-A814DB18AF4A}"/>
              </a:ext>
            </a:extLst>
          </p:cNvPr>
          <p:cNvSpPr/>
          <p:nvPr/>
        </p:nvSpPr>
        <p:spPr>
          <a:xfrm>
            <a:off x="2542903" y="383177"/>
            <a:ext cx="3300548" cy="58347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pic>
        <p:nvPicPr>
          <p:cNvPr id="5122" name="Picture 2" descr="Ứng dụng vẽ hình họa người trong thời trang | Luyện thi khối H,V">
            <a:extLst>
              <a:ext uri="{FF2B5EF4-FFF2-40B4-BE49-F238E27FC236}">
                <a16:creationId xmlns:a16="http://schemas.microsoft.com/office/drawing/2014/main" xmlns="" id="{21537266-BADA-4A07-8F47-BC11C804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74" y="2345435"/>
            <a:ext cx="6017623" cy="41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E380EE-678C-468F-A58E-979236DCC5F3}"/>
              </a:ext>
            </a:extLst>
          </p:cNvPr>
          <p:cNvSpPr txBox="1"/>
          <p:nvPr/>
        </p:nvSpPr>
        <p:spPr>
          <a:xfrm>
            <a:off x="731520" y="1158240"/>
            <a:ext cx="7471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48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72804CD-D796-46F8-A8A0-E70475914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09010"/>
              </p:ext>
            </p:extLst>
          </p:nvPr>
        </p:nvGraphicFramePr>
        <p:xfrm>
          <a:off x="276223" y="688033"/>
          <a:ext cx="8458474" cy="5482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610">
                  <a:extLst>
                    <a:ext uri="{9D8B030D-6E8A-4147-A177-3AD203B41FA5}">
                      <a16:colId xmlns:a16="http://schemas.microsoft.com/office/drawing/2014/main" xmlns="" val="2560460846"/>
                    </a:ext>
                  </a:extLst>
                </a:gridCol>
                <a:gridCol w="4700777">
                  <a:extLst>
                    <a:ext uri="{9D8B030D-6E8A-4147-A177-3AD203B41FA5}">
                      <a16:colId xmlns:a16="http://schemas.microsoft.com/office/drawing/2014/main" xmlns="" val="973472020"/>
                    </a:ext>
                  </a:extLst>
                </a:gridCol>
                <a:gridCol w="2791087">
                  <a:extLst>
                    <a:ext uri="{9D8B030D-6E8A-4147-A177-3AD203B41FA5}">
                      <a16:colId xmlns:a16="http://schemas.microsoft.com/office/drawing/2014/main" xmlns="" val="2430303044"/>
                    </a:ext>
                  </a:extLst>
                </a:gridCol>
              </a:tblGrid>
              <a:tr h="60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STT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6028965"/>
                  </a:ext>
                </a:extLst>
              </a:tr>
              <a:tr h="620481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vóc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dáng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6759744"/>
                  </a:ext>
                </a:extLst>
              </a:tr>
              <a:tr h="603415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 định phong cách thời trang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7080103"/>
                  </a:ext>
                </a:extLst>
              </a:tr>
              <a:tr h="620481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3640495"/>
                  </a:ext>
                </a:extLst>
              </a:tr>
              <a:tr h="603415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kiểu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0941393"/>
                  </a:ext>
                </a:extLst>
              </a:tr>
              <a:tr h="620481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1695698"/>
                  </a:ext>
                </a:extLst>
              </a:tr>
              <a:tr h="603415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chất liệu vải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8819328"/>
                  </a:ext>
                </a:extLst>
              </a:tr>
              <a:tr h="603415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 vật dụng đi kèm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8176734"/>
                  </a:ext>
                </a:extLst>
              </a:tr>
              <a:tr h="603415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 minh họa bộ trang phục vào giấy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40324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D6ECD4-CE8F-418B-BC59-BA4A5D4E174E}"/>
              </a:ext>
            </a:extLst>
          </p:cNvPr>
          <p:cNvSpPr txBox="1"/>
          <p:nvPr/>
        </p:nvSpPr>
        <p:spPr>
          <a:xfrm>
            <a:off x="984068" y="95795"/>
            <a:ext cx="681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9183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16 Points 3">
            <a:extLst>
              <a:ext uri="{FF2B5EF4-FFF2-40B4-BE49-F238E27FC236}">
                <a16:creationId xmlns:a16="http://schemas.microsoft.com/office/drawing/2014/main" xmlns="" id="{2687CCFE-5FCD-4950-858F-06A7077E3A0F}"/>
              </a:ext>
            </a:extLst>
          </p:cNvPr>
          <p:cNvSpPr/>
          <p:nvPr/>
        </p:nvSpPr>
        <p:spPr>
          <a:xfrm>
            <a:off x="2412273" y="452845"/>
            <a:ext cx="3788229" cy="1367246"/>
          </a:xfrm>
          <a:prstGeom prst="star16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BÁO CÁO KẾT QUẢ HỌC TẬP</a:t>
            </a:r>
          </a:p>
        </p:txBody>
      </p:sp>
      <p:pic>
        <p:nvPicPr>
          <p:cNvPr id="1026" name="Picture 2" descr="QUY TẮC HORENSO – BÍ QUYẾT LÀM VIỆC NHÓM HIỆU QUẢ CỦA NGƯỜI NHẬT">
            <a:extLst>
              <a:ext uri="{FF2B5EF4-FFF2-40B4-BE49-F238E27FC236}">
                <a16:creationId xmlns:a16="http://schemas.microsoft.com/office/drawing/2014/main" xmlns="" id="{A00C4146-AF5A-4F3C-AAA4-1B6F3609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78" y="2238103"/>
            <a:ext cx="6096000" cy="403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0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</dc:creator>
  <cp:lastModifiedBy>MT</cp:lastModifiedBy>
  <cp:revision>1</cp:revision>
  <dcterms:created xsi:type="dcterms:W3CDTF">2006-08-16T00:00:00Z</dcterms:created>
  <dcterms:modified xsi:type="dcterms:W3CDTF">2022-03-05T09:06:02Z</dcterms:modified>
</cp:coreProperties>
</file>